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C2AF-69E9-4BDC-8148-08A70FCD730F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B125-FE2D-40FD-8E8D-C2BE0F9C9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88B0-79A0-4E8C-BC54-71ED00318ACC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698D-82E0-4297-8D97-554D116B5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674E-629C-4C72-8094-5E6B85C2AAB9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6860-6B0A-4C5B-A43A-1276A5A1B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1A01-CCCF-4159-848F-A103F5C337AE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B6EC-1DD6-45D4-9CCC-3EF38C77B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2D44C-6AFE-4B01-910F-06A7CC87E827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FF68-68D5-4DA4-BAC5-AB72C3B26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108E-74F1-4641-ADB7-628AC7DEF250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08A7-B811-45D6-B454-E4920AF02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1545-540D-4FF6-9A4A-CF38F65677CF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DBCE-B7F9-4C3D-BED1-331432E2F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E0D4-9FDF-40BD-A04B-B09A5184FA82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91FA-92FD-4F6A-9623-92F7A26DA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371D-1AB2-4CB7-B3FB-914DD4379348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7E9D-BE78-4DB4-9AB5-1E7BD98B0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5443-11D4-4903-9EBF-8C42A0024B7E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65F3-F264-4648-AB10-7F8934BD1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7BB7-2055-4E6E-8642-2D881B4E5C41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9E23-E113-4EB1-B1B3-65ADFD86C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7824F0-B97B-4A6A-9576-CB43DB5DF1BF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1AF5B7-BF3B-494C-978F-671AF6644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0" y="493713"/>
            <a:ext cx="7826375" cy="2157412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ru-RU" b="1" smtClean="0"/>
          </a:p>
        </p:txBody>
      </p:sp>
      <p:pic>
        <p:nvPicPr>
          <p:cNvPr id="13315" name="Рисунок 3" descr="origin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2214563"/>
            <a:ext cx="59721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4338" name="Содержимое 3" descr="0c6bbf39f59a137c6ae10fb8304505114e593d89_1000_667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1600200"/>
            <a:ext cx="7058025" cy="4708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5362" name="Содержимое 3" descr="би-2_2898_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71663" y="2154238"/>
            <a:ext cx="5400675" cy="36004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6386" name="Содержимое 3" descr="55ffb19365387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25" y="1928813"/>
            <a:ext cx="6105525" cy="4070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7410" name="Содержимое 3" descr="558892b12160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5375" y="1735138"/>
            <a:ext cx="4413250" cy="4438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8434" name="Содержимое 3" descr="4060x2298_534598_[www.ArtFile.ru]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25600"/>
            <a:ext cx="8229600" cy="4657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19458" name="Содержимое 3" descr="_over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357313"/>
            <a:ext cx="2425700" cy="2422525"/>
          </a:xfrm>
        </p:spPr>
      </p:pic>
      <p:pic>
        <p:nvPicPr>
          <p:cNvPr id="19459" name="Рисунок 4" descr="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714500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5" descr="i (1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1428750"/>
            <a:ext cx="14954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6" descr="R-6342298-1416906148-5145.jpe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3786188"/>
            <a:ext cx="3000375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7" descr="1005623607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0" y="3214688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20482" name="Содержимое 3" descr="cover_banner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2500313"/>
            <a:ext cx="8229600" cy="2682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«БИ-2» — российская рок-группа.</dc:title>
  <dc:creator>user</dc:creator>
  <cp:lastModifiedBy>Сервер библиотека</cp:lastModifiedBy>
  <cp:revision>6</cp:revision>
  <dcterms:created xsi:type="dcterms:W3CDTF">2015-12-23T06:54:38Z</dcterms:created>
  <dcterms:modified xsi:type="dcterms:W3CDTF">2015-12-24T11:42:55Z</dcterms:modified>
</cp:coreProperties>
</file>